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6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33" r:id="rId38"/>
    <p:sldId id="740" r:id="rId39"/>
    <p:sldId id="739" r:id="rId40"/>
    <p:sldId id="742" r:id="rId41"/>
    <p:sldId id="760" r:id="rId42"/>
    <p:sldId id="761" r:id="rId43"/>
    <p:sldId id="741" r:id="rId44"/>
    <p:sldId id="395" r:id="rId45"/>
    <p:sldId id="757" r:id="rId46"/>
    <p:sldId id="762" r:id="rId47"/>
    <p:sldId id="758" r:id="rId48"/>
    <p:sldId id="759" r:id="rId49"/>
    <p:sldId id="743" r:id="rId50"/>
    <p:sldId id="744" r:id="rId51"/>
    <p:sldId id="763" r:id="rId52"/>
    <p:sldId id="764" r:id="rId53"/>
    <p:sldId id="765" r:id="rId54"/>
    <p:sldId id="72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59" y="69513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3509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pPr lvl="1"/>
            <a:r>
              <a:rPr lang="en-US" dirty="0">
                <a:latin typeface="+mn-lt"/>
              </a:rPr>
              <a:t>Topic in dimensionality reduction lesson 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Repeat second step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is </a:t>
                </a:r>
                <a:r>
                  <a:rPr lang="en-US" b="1" dirty="0">
                    <a:cs typeface="Segoe UI" panose="020B0502040204020203" pitchFamily="34" charset="0"/>
                  </a:rPr>
                  <a:t>not 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Not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  <a:r>
              <a:rPr lang="en-US" dirty="0">
                <a:cs typeface="Segoe UI" panose="020B0502040204020203" pitchFamily="34" charset="0"/>
              </a:rPr>
              <a:t>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t-distributed Stochastic Neighbor Embedding, t-SNE   </a:t>
            </a:r>
          </a:p>
          <a:p>
            <a:r>
              <a:rPr lang="en-US" dirty="0">
                <a:cs typeface="Segoe UI" panose="020B0502040204020203" pitchFamily="34" charset="0"/>
              </a:rPr>
              <a:t>Also some </a:t>
            </a:r>
            <a:r>
              <a:rPr lang="en-US" b="1" dirty="0">
                <a:cs typeface="Segoe UI" panose="020B0502040204020203" pitchFamily="34" charset="0"/>
              </a:rPr>
              <a:t>supervised algorithms</a:t>
            </a:r>
            <a:r>
              <a:rPr lang="en-US" dirty="0">
                <a:cs typeface="Segoe UI" panose="020B0502040204020203" pitchFamily="34" charset="0"/>
              </a:rPr>
              <a:t> like UMAP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We will not discuss in this course   </a:t>
            </a:r>
          </a:p>
          <a:p>
            <a:pPr lvl="1"/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2 or 3 eigenvalues and eigenvectors for 2 or 3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3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29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26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00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02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080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84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56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9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5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22231</TotalTime>
  <Words>2882</Words>
  <Application>Microsoft Office PowerPoint</Application>
  <PresentationFormat>Widescreen</PresentationFormat>
  <Paragraphs>485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t-SNE  </vt:lpstr>
      <vt:lpstr>t-SNE  </vt:lpstr>
      <vt:lpstr>t-SNE  </vt:lpstr>
      <vt:lpstr>t-SNE  </vt:lpstr>
      <vt:lpstr>t-SNE  </vt:lpstr>
      <vt:lpstr>t-SNE  </vt:lpstr>
      <vt:lpstr>t-SNE  </vt:lpstr>
      <vt:lpstr>T-SNE</vt:lpstr>
      <vt:lpstr>KL Divergence</vt:lpstr>
      <vt:lpstr>KL Divergence</vt:lpstr>
      <vt:lpstr>KL Divergence</vt:lpstr>
      <vt:lpstr>KL Divergence</vt:lpstr>
      <vt:lpstr>t-SNE  </vt:lpstr>
      <vt:lpstr>t-SNE  </vt:lpstr>
      <vt:lpstr>t-SNE  </vt:lpstr>
      <vt:lpstr>Example t-SNE vs. PCA  </vt:lpstr>
      <vt:lpstr>Example t-SNE vs. PCA 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986</cp:revision>
  <dcterms:created xsi:type="dcterms:W3CDTF">2020-07-25T22:15:22Z</dcterms:created>
  <dcterms:modified xsi:type="dcterms:W3CDTF">2023-07-16T23:18:20Z</dcterms:modified>
</cp:coreProperties>
</file>